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3" r:id="rId12"/>
    <p:sldId id="274" r:id="rId13"/>
    <p:sldId id="275" r:id="rId14"/>
    <p:sldId id="272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FB947-8F12-400C-A481-F2126DA871EF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CF20D-C880-4AB4-A343-B5D55529A2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40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Wait refresh interval ,</a:t>
            </a:r>
            <a:r>
              <a:rPr lang="en-US" altLang="zh-CN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near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real-time search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CF20D-C880-4AB4-A343-B5D55529A2F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73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 smtClean="0"/>
              <a:t>Translog</a:t>
            </a:r>
            <a:r>
              <a:rPr lang="en-US" altLang="zh-CN" dirty="0" smtClean="0"/>
              <a:t> reach</a:t>
            </a:r>
            <a:r>
              <a:rPr lang="en-US" altLang="zh-CN" baseline="0" dirty="0" smtClean="0"/>
              <a:t>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maximum size or  Every 30 minutes,  flush  is trigged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CF20D-C880-4AB4-A343-B5D55529A2F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847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Query cause</a:t>
            </a:r>
            <a:r>
              <a:rPr lang="en-US" altLang="zh-CN" baseline="0" dirty="0" smtClean="0"/>
              <a:t> view  every segments ,so  use 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file handles, memory, and 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CPU.merge.merge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process is automatic .use lot of </a:t>
            </a:r>
            <a:r>
              <a:rPr lang="en-US" altLang="zh-CN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altLang="zh-CN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CF20D-C880-4AB4-A343-B5D55529A2F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526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Master</a:t>
            </a:r>
            <a:r>
              <a:rPr lang="en-US" altLang="zh-CN" baseline="0" dirty="0" smtClean="0"/>
              <a:t> node is </a:t>
            </a:r>
            <a:r>
              <a:rPr lang="en-US" altLang="zh-CN" baseline="0" dirty="0" err="1" smtClean="0"/>
              <a:t>chosed</a:t>
            </a:r>
            <a:r>
              <a:rPr lang="en-US" altLang="zh-CN" baseline="0" dirty="0" smtClean="0"/>
              <a:t> among the  master eligible  node by </a:t>
            </a:r>
            <a:r>
              <a:rPr lang="en-US" altLang="zh-CN" baseline="0" dirty="0" err="1" smtClean="0"/>
              <a:t>election.</a:t>
            </a:r>
            <a:r>
              <a:rPr lang="en-US" altLang="zh-CN" dirty="0" err="1" smtClean="0"/>
              <a:t>Master</a:t>
            </a:r>
            <a:r>
              <a:rPr lang="en-US" altLang="zh-CN" baseline="0" dirty="0" smtClean="0"/>
              <a:t> eligible node </a:t>
            </a:r>
            <a:r>
              <a:rPr lang="en-US" altLang="zh-CN" baseline="0" dirty="0" err="1" smtClean="0"/>
              <a:t>hande</a:t>
            </a:r>
            <a:r>
              <a:rPr lang="en-US" altLang="zh-CN" baseline="0" dirty="0" smtClean="0"/>
              <a:t> with  distribution shard ,create  drop </a:t>
            </a:r>
            <a:r>
              <a:rPr lang="en-US" altLang="zh-CN" baseline="0" dirty="0" err="1" smtClean="0"/>
              <a:t>index.Data</a:t>
            </a:r>
            <a:r>
              <a:rPr lang="en-US" altLang="zh-CN" baseline="0" dirty="0" smtClean="0"/>
              <a:t> node storage data and perform action related to </a:t>
            </a:r>
            <a:r>
              <a:rPr lang="en-US" altLang="zh-CN" baseline="0" dirty="0" err="1" smtClean="0"/>
              <a:t>search,prodcast</a:t>
            </a:r>
            <a:r>
              <a:rPr lang="en-US" altLang="zh-CN" baseline="0" dirty="0" smtClean="0"/>
              <a:t>, aggregate.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CF20D-C880-4AB4-A343-B5D55529A2F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601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shard = hash(routing) % </a:t>
            </a:r>
            <a:r>
              <a:rPr lang="en-US" altLang="zh-CN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number_of_primary_shards</a:t>
            </a: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CF20D-C880-4AB4-A343-B5D55529A2F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909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2.Broadcast request</a:t>
            </a:r>
            <a:r>
              <a:rPr lang="en-US" altLang="zh-CN" baseline="0" dirty="0" smtClean="0"/>
              <a:t> (more replicate more time  it cost) </a:t>
            </a:r>
            <a:r>
              <a:rPr lang="en-US" altLang="zh-CN" dirty="0" smtClean="0"/>
              <a:t>3.return</a:t>
            </a:r>
            <a:r>
              <a:rPr lang="en-US" altLang="zh-CN" baseline="0" dirty="0" smtClean="0"/>
              <a:t> id and </a:t>
            </a:r>
            <a:r>
              <a:rPr lang="en-US" altLang="zh-CN" baseline="0" dirty="0" err="1" smtClean="0"/>
              <a:t>scrore</a:t>
            </a:r>
            <a:r>
              <a:rPr lang="en-US" altLang="zh-CN" baseline="0" dirty="0" smtClean="0"/>
              <a:t> 4. aggregate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CF20D-C880-4AB4-A343-B5D55529A2F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727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1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29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13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17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91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95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777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86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2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95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54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EC052-EFB0-4FE7-8CA6-70A9A31EE243}" type="datetimeFigureOut">
              <a:rPr lang="zh-CN" altLang="en-US" smtClean="0"/>
              <a:t>2018/4/25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02326-0D0B-48C9-BA4C-8ACD54E1A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32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7464" y="1466490"/>
            <a:ext cx="8077200" cy="1470025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/>
          <a:lstStyle/>
          <a:p>
            <a:r>
              <a:rPr lang="en-US" altLang="zh-CN" sz="4800" dirty="0" err="1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Redis</a:t>
            </a:r>
            <a:r>
              <a:rPr lang="en-US" altLang="zh-CN" sz="4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4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客户端和工具集</a:t>
            </a:r>
            <a:endParaRPr lang="zh-CN" altLang="en-US" sz="4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82974" y="5495026"/>
            <a:ext cx="3209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6600"/>
                </a:solidFill>
                <a:latin typeface="Verdana" panose="020B0604030504040204" pitchFamily="34" charset="0"/>
              </a:rPr>
              <a:t>潘海龙</a:t>
            </a:r>
            <a:endParaRPr lang="en-US" altLang="zh-CN" b="1" dirty="0" smtClean="0">
              <a:solidFill>
                <a:srgbClr val="006600"/>
              </a:solidFill>
              <a:latin typeface="Verdana" panose="020B0604030504040204" pitchFamily="34" charset="0"/>
            </a:endParaRPr>
          </a:p>
          <a:p>
            <a:r>
              <a:rPr lang="zh-CN" altLang="en-US" b="1" dirty="0" smtClean="0">
                <a:solidFill>
                  <a:srgbClr val="006600"/>
                </a:solidFill>
                <a:latin typeface="Verdana" panose="020B0604030504040204" pitchFamily="34" charset="0"/>
              </a:rPr>
              <a:t>平安健康互联网</a:t>
            </a:r>
            <a:endParaRPr lang="en-US" altLang="zh-CN" b="1" dirty="0" smtClean="0">
              <a:solidFill>
                <a:srgbClr val="006600"/>
              </a:solidFill>
              <a:latin typeface="Verdana" panose="020B0604030504040204" pitchFamily="34" charset="0"/>
            </a:endParaRPr>
          </a:p>
          <a:p>
            <a:r>
              <a:rPr lang="en-US" altLang="zh-CN" b="1" dirty="0" smtClean="0">
                <a:solidFill>
                  <a:srgbClr val="006600"/>
                </a:solidFill>
                <a:latin typeface="Verdana" panose="020B0604030504040204" pitchFamily="34" charset="0"/>
              </a:rPr>
              <a:t>2018-03-29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990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C:\Users\panhailong\Desktop\agent (7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845" y="-279717"/>
            <a:ext cx="5274310" cy="7417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31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90" y="1302589"/>
            <a:ext cx="11230669" cy="47206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75861" y="541176"/>
            <a:ext cx="3153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Tcp</a:t>
            </a:r>
            <a:r>
              <a:rPr lang="zh-CN" altLang="en-US" dirty="0" smtClean="0"/>
              <a:t>通信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661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2603241" y="2161982"/>
            <a:ext cx="4829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  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85" y="1121434"/>
            <a:ext cx="11251494" cy="45466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0547" y="139959"/>
            <a:ext cx="3984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Nagle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DelayedAcknowledgment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2865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0" y="1293962"/>
            <a:ext cx="11064793" cy="382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52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08764" y="2951019"/>
            <a:ext cx="63592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chemeClr val="accent2">
                    <a:lumMod val="75000"/>
                  </a:schemeClr>
                </a:solidFill>
              </a:rPr>
              <a:t>THANKS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09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hlinkClick r:id="rId2" action="ppaction://hlinksldjump"/>
          </p:cNvPr>
          <p:cNvSpPr txBox="1"/>
          <p:nvPr/>
        </p:nvSpPr>
        <p:spPr>
          <a:xfrm>
            <a:off x="191610" y="662151"/>
            <a:ext cx="209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建立集群</a:t>
            </a:r>
            <a:endParaRPr lang="zh-CN" alt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图片 5" descr="C:\Users\panhailong\Desktop\装机 (3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600" y="-307427"/>
            <a:ext cx="4166235" cy="69615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204841" y="926718"/>
            <a:ext cx="41857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dirty="0" smtClean="0"/>
              <a:t>节点可用性检测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1.</a:t>
            </a:r>
            <a:r>
              <a:rPr lang="zh-CN" altLang="zh-CN" dirty="0" smtClean="0"/>
              <a:t>节点</a:t>
            </a:r>
            <a:r>
              <a:rPr lang="zh-CN" altLang="zh-CN" dirty="0"/>
              <a:t>连通性</a:t>
            </a:r>
          </a:p>
          <a:p>
            <a:pPr lvl="0"/>
            <a:r>
              <a:rPr lang="en-US" altLang="zh-CN" dirty="0" smtClean="0"/>
              <a:t>2.</a:t>
            </a:r>
            <a:r>
              <a:rPr lang="zh-CN" altLang="zh-CN" dirty="0" smtClean="0"/>
              <a:t>是否</a:t>
            </a:r>
            <a:r>
              <a:rPr lang="zh-CN" altLang="zh-CN" dirty="0"/>
              <a:t>配置了</a:t>
            </a:r>
            <a:r>
              <a:rPr lang="en-US" altLang="zh-CN" dirty="0"/>
              <a:t>cluster</a:t>
            </a:r>
            <a:r>
              <a:rPr lang="zh-CN" altLang="zh-CN" dirty="0"/>
              <a:t>模式</a:t>
            </a:r>
            <a:r>
              <a:rPr lang="en-US" altLang="zh-CN" dirty="0"/>
              <a:t>(if </a:t>
            </a:r>
            <a:r>
              <a:rPr lang="en-US" altLang="zh-CN" dirty="0" err="1"/>
              <a:t>cluster_enabled</a:t>
            </a:r>
            <a:r>
              <a:rPr lang="en-US" altLang="zh-CN" dirty="0"/>
              <a:t>==1?</a:t>
            </a:r>
            <a:r>
              <a:rPr lang="zh-CN" altLang="zh-CN" dirty="0"/>
              <a:t>）</a:t>
            </a:r>
          </a:p>
          <a:p>
            <a:pPr lvl="0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是否</a:t>
            </a:r>
            <a:r>
              <a:rPr lang="zh-CN" altLang="zh-CN" dirty="0"/>
              <a:t>已经为其他集群成员（</a:t>
            </a:r>
            <a:r>
              <a:rPr lang="en-US" altLang="zh-CN" dirty="0"/>
              <a:t>if </a:t>
            </a:r>
            <a:r>
              <a:rPr lang="en-US" altLang="zh-CN" dirty="0" err="1"/>
              <a:t>cluster_known_nodes</a:t>
            </a:r>
            <a:r>
              <a:rPr lang="en-US" altLang="zh-CN" dirty="0"/>
              <a:t>==1?</a:t>
            </a:r>
            <a:r>
              <a:rPr lang="zh-CN" altLang="zh-CN" dirty="0"/>
              <a:t>）</a:t>
            </a:r>
          </a:p>
          <a:p>
            <a:pPr lvl="0"/>
            <a:r>
              <a:rPr lang="en-US" altLang="zh-CN" dirty="0" smtClean="0"/>
              <a:t>4.</a:t>
            </a:r>
            <a:r>
              <a:rPr lang="zh-CN" altLang="zh-CN" dirty="0" smtClean="0"/>
              <a:t>检查</a:t>
            </a:r>
            <a:r>
              <a:rPr lang="zh-CN" altLang="zh-CN" dirty="0"/>
              <a:t>至少有三个可用节点</a:t>
            </a:r>
          </a:p>
          <a:p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204841" y="3602420"/>
            <a:ext cx="40202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dirty="0" smtClean="0"/>
              <a:t>配置</a:t>
            </a:r>
            <a:r>
              <a:rPr lang="en-US" altLang="zh-CN" dirty="0" smtClean="0"/>
              <a:t>slot</a:t>
            </a:r>
            <a:r>
              <a:rPr lang="zh-CN" altLang="en-US" dirty="0" smtClean="0"/>
              <a:t>和节点</a:t>
            </a:r>
            <a:r>
              <a:rPr lang="en-US" altLang="zh-CN" dirty="0" smtClean="0"/>
              <a:t>role</a:t>
            </a:r>
          </a:p>
          <a:p>
            <a:pPr lvl="0"/>
            <a:r>
              <a:rPr lang="zh-CN" altLang="zh-CN" dirty="0" smtClean="0"/>
              <a:t>对</a:t>
            </a:r>
            <a:r>
              <a:rPr lang="zh-CN" altLang="zh-CN" dirty="0"/>
              <a:t>主节点进行</a:t>
            </a:r>
            <a:r>
              <a:rPr lang="en-US" altLang="zh-CN" dirty="0"/>
              <a:t>slot</a:t>
            </a:r>
            <a:r>
              <a:rPr lang="zh-CN" altLang="zh-CN" dirty="0"/>
              <a:t>分配（</a:t>
            </a:r>
            <a:r>
              <a:rPr lang="en-US" altLang="zh-CN" dirty="0" err="1"/>
              <a:t>addslots</a:t>
            </a:r>
            <a:r>
              <a:rPr lang="zh-CN" altLang="zh-CN" dirty="0"/>
              <a:t>），</a:t>
            </a:r>
            <a:r>
              <a:rPr lang="en-US" altLang="zh-CN" dirty="0" err="1"/>
              <a:t>cluster_state</a:t>
            </a:r>
            <a:r>
              <a:rPr lang="en-US" altLang="zh-CN" dirty="0"/>
              <a:t> become ok and </a:t>
            </a:r>
            <a:r>
              <a:rPr lang="en-US" altLang="zh-CN" dirty="0" err="1"/>
              <a:t>cluster_slots_assigned</a:t>
            </a:r>
            <a:r>
              <a:rPr lang="en-US" altLang="zh-CN" dirty="0"/>
              <a:t>  become not null</a:t>
            </a:r>
            <a:endParaRPr lang="zh-CN" altLang="zh-CN" dirty="0"/>
          </a:p>
          <a:p>
            <a:pPr lvl="0"/>
            <a:r>
              <a:rPr lang="zh-CN" altLang="zh-CN" dirty="0"/>
              <a:t>为每个节点设置不同的</a:t>
            </a:r>
            <a:r>
              <a:rPr lang="en-US" altLang="zh-CN" dirty="0" err="1"/>
              <a:t>config_epoch</a:t>
            </a:r>
            <a:r>
              <a:rPr lang="zh-CN" altLang="zh-CN" dirty="0"/>
              <a:t>（</a:t>
            </a:r>
            <a:r>
              <a:rPr lang="en-US" altLang="zh-CN" dirty="0"/>
              <a:t>set-</a:t>
            </a:r>
            <a:r>
              <a:rPr lang="en-US" altLang="zh-CN" dirty="0" err="1"/>
              <a:t>config</a:t>
            </a:r>
            <a:r>
              <a:rPr lang="en-US" altLang="zh-CN" dirty="0"/>
              <a:t>-epoch</a:t>
            </a:r>
            <a:r>
              <a:rPr lang="zh-CN" altLang="zh-CN" dirty="0"/>
              <a:t>）</a:t>
            </a:r>
          </a:p>
          <a:p>
            <a:pPr lvl="0"/>
            <a:r>
              <a:rPr lang="zh-CN" altLang="zh-CN" dirty="0"/>
              <a:t>节点加入集群（</a:t>
            </a:r>
            <a:r>
              <a:rPr lang="en-US" altLang="zh-CN" dirty="0"/>
              <a:t>CLUSTER MEET</a:t>
            </a:r>
            <a:r>
              <a:rPr lang="zh-CN" altLang="zh-CN" dirty="0"/>
              <a:t>）</a:t>
            </a:r>
          </a:p>
          <a:p>
            <a:pPr lvl="0"/>
            <a:r>
              <a:rPr lang="zh-CN" altLang="zh-CN" dirty="0"/>
              <a:t>主从配置（</a:t>
            </a:r>
            <a:r>
              <a:rPr lang="en-US" altLang="zh-CN" dirty="0"/>
              <a:t>replicate</a:t>
            </a:r>
            <a:r>
              <a:rPr lang="zh-CN" altLang="zh-CN" dirty="0"/>
              <a:t>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32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C:\Users\panhailong\Downloads\一键 (7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27" y="453478"/>
            <a:ext cx="4131945" cy="565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772934" y="453478"/>
            <a:ext cx="94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Reshard</a:t>
            </a:r>
            <a:endParaRPr lang="zh-CN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15455" y="822810"/>
            <a:ext cx="5833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redis-trib.rb</a:t>
            </a:r>
            <a:r>
              <a:rPr lang="en-US" altLang="zh-CN" dirty="0" smtClean="0"/>
              <a:t> </a:t>
            </a:r>
            <a:r>
              <a:rPr lang="en-US" altLang="zh-CN" dirty="0" err="1"/>
              <a:t>reshard</a:t>
            </a:r>
            <a:r>
              <a:rPr lang="en-US" altLang="zh-CN" dirty="0"/>
              <a:t> --from 36f35d6a4b7e124fa36769f3ba8abb31ac1c56dd,7aafe0d0318cba23837b9833c1398eb315329539,9eb273fc679d2687e40db8fc78e8d4654cb10c3f,ea71af515c10cbe6574176760728a4f2dfa03eaa,00403a9e516ba69ad1b22d629c44c36a2a0d6fc9,d77f827188851248ee6860ff984be9c965768445 --to aa9f6da7fab5ee3de97320dd5f31a32797eb67ee --slots 1365 --yes 10.129.160.28:7011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090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8731" y="543910"/>
            <a:ext cx="296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计算需要的</a:t>
            </a:r>
            <a:r>
              <a:rPr lang="en-US" altLang="zh-CN" dirty="0" smtClean="0"/>
              <a:t>slot</a:t>
            </a:r>
            <a:endParaRPr lang="zh-CN" altLang="en-US" dirty="0"/>
          </a:p>
        </p:txBody>
      </p:sp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0368" y="1408156"/>
            <a:ext cx="5274310" cy="229171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274379" y="427705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266700"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775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 通过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个数对源节点进行排序，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多的排在前面</a:t>
            </a:r>
          </a:p>
          <a:p>
            <a:pPr marL="266700" indent="266700"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776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-778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 计算源节点的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总个数</a:t>
            </a:r>
          </a:p>
          <a:p>
            <a:pPr marL="266700" indent="266700"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779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-785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 可以看到按照节点占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总数的百分比来迁移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，及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个数越多的节点将被迁移更多。还可以看到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节点最多的节点会为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的最大整数</a:t>
            </a:r>
          </a:p>
          <a:p>
            <a:pPr marL="266700" indent="266700" algn="just">
              <a:spcAft>
                <a:spcPts val="0"/>
              </a:spcAft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786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-791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行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将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slot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的分派到节点的信息插入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moved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变量中</a:t>
            </a:r>
          </a:p>
        </p:txBody>
      </p:sp>
    </p:spTree>
    <p:extLst>
      <p:ext uri="{BB962C8B-B14F-4D97-AF65-F5344CB8AC3E}">
        <p14:creationId xmlns:p14="http://schemas.microsoft.com/office/powerpoint/2010/main" val="25608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716" y="56419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客户端初始化</a:t>
            </a:r>
            <a:endParaRPr lang="zh-CN" alt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图片 4" descr="C:\Users\panhailong\Desktop\一键 (5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600" y="564196"/>
            <a:ext cx="5274310" cy="59886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9599" y="50901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节点选择</a:t>
            </a:r>
            <a:endParaRPr lang="zh-CN" alt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图片 4" descr="C:\Users\panhailong\Desktop\主从 (2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871" y="120692"/>
            <a:ext cx="3795395" cy="6884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81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panhailong\Desktop\create_database (4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21" y="544589"/>
            <a:ext cx="6052820" cy="55638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7196959" y="638503"/>
            <a:ext cx="397291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场景</a:t>
            </a:r>
            <a:r>
              <a:rPr lang="en-US" altLang="zh-CN" b="1" dirty="0"/>
              <a:t>:</a:t>
            </a:r>
            <a:endParaRPr lang="zh-CN" altLang="zh-CN" dirty="0"/>
          </a:p>
          <a:p>
            <a:r>
              <a:rPr lang="en-US" altLang="zh-CN" dirty="0"/>
              <a:t>Master: 10.129.80.49:7013 Slave: 10.129.80.49:8013</a:t>
            </a:r>
            <a:endParaRPr lang="zh-CN" altLang="zh-CN" dirty="0"/>
          </a:p>
          <a:p>
            <a:r>
              <a:rPr lang="zh-CN" altLang="zh-CN" b="1" dirty="0"/>
              <a:t>过程</a:t>
            </a:r>
            <a:r>
              <a:rPr lang="en-US" altLang="zh-CN" b="1" dirty="0"/>
              <a:t>:</a:t>
            </a:r>
            <a:endParaRPr lang="zh-CN" altLang="zh-CN" dirty="0"/>
          </a:p>
          <a:p>
            <a:r>
              <a:rPr lang="en-US" altLang="zh-CN" dirty="0" err="1"/>
              <a:t>startup_nodes</a:t>
            </a:r>
            <a:endParaRPr lang="zh-CN" altLang="zh-CN" dirty="0"/>
          </a:p>
          <a:p>
            <a:r>
              <a:rPr lang="en-US" altLang="zh-CN" dirty="0" err="1"/>
              <a:t>Time.sleep</a:t>
            </a:r>
            <a:r>
              <a:rPr lang="en-US" altLang="zh-CN" dirty="0"/>
              <a:t>(60)</a:t>
            </a:r>
            <a:endParaRPr lang="zh-CN" altLang="zh-CN" dirty="0"/>
          </a:p>
          <a:p>
            <a:r>
              <a:rPr lang="en-US" altLang="zh-CN" dirty="0"/>
              <a:t>Kill 10.129.80.49:7013 </a:t>
            </a:r>
            <a:endParaRPr lang="zh-CN" altLang="zh-CN" dirty="0"/>
          </a:p>
          <a:p>
            <a:r>
              <a:rPr lang="en-US" altLang="zh-CN" dirty="0"/>
              <a:t>Set a 1</a:t>
            </a:r>
            <a:endParaRPr lang="zh-CN" altLang="zh-CN" dirty="0"/>
          </a:p>
          <a:p>
            <a:r>
              <a:rPr lang="zh-CN" altLang="zh-CN" b="1" dirty="0"/>
              <a:t>客户端反应</a:t>
            </a:r>
            <a:r>
              <a:rPr lang="en-US" altLang="zh-CN" b="1" dirty="0"/>
              <a:t>:</a:t>
            </a:r>
            <a:endParaRPr lang="zh-CN" altLang="zh-CN" dirty="0"/>
          </a:p>
          <a:p>
            <a:pPr lvl="0"/>
            <a:r>
              <a:rPr lang="en-US" altLang="zh-CN" dirty="0" err="1"/>
              <a:t>ConnectionError</a:t>
            </a:r>
            <a:r>
              <a:rPr lang="en-US" altLang="zh-CN" dirty="0"/>
              <a:t> (10.129.80.49:7013)</a:t>
            </a:r>
            <a:endParaRPr lang="zh-CN" altLang="zh-CN" dirty="0"/>
          </a:p>
          <a:p>
            <a:pPr lvl="0"/>
            <a:r>
              <a:rPr lang="en-US" altLang="zh-CN" dirty="0"/>
              <a:t>Remove connection(10.129.80.49:7013)</a:t>
            </a:r>
            <a:endParaRPr lang="zh-CN" altLang="zh-CN" dirty="0"/>
          </a:p>
          <a:p>
            <a:pPr lvl="0"/>
            <a:r>
              <a:rPr lang="en-US" altLang="zh-CN" dirty="0"/>
              <a:t>Random node(10.129.80.49:7012)</a:t>
            </a:r>
            <a:endParaRPr lang="zh-CN" altLang="zh-CN" dirty="0"/>
          </a:p>
          <a:p>
            <a:pPr lvl="0"/>
            <a:r>
              <a:rPr lang="en-US" altLang="zh-CN" dirty="0" err="1"/>
              <a:t>MoveError</a:t>
            </a:r>
            <a:r>
              <a:rPr lang="en-US" altLang="zh-CN" dirty="0"/>
              <a:t>(MOVED 15495 10.129.80.49:8013)</a:t>
            </a:r>
            <a:endParaRPr lang="zh-CN" altLang="zh-CN" dirty="0"/>
          </a:p>
          <a:p>
            <a:pPr lvl="0"/>
            <a:r>
              <a:rPr lang="en-US" altLang="zh-CN" dirty="0"/>
              <a:t>update </a:t>
            </a:r>
            <a:r>
              <a:rPr lang="en-US" altLang="zh-CN" dirty="0" err="1"/>
              <a:t>partitial</a:t>
            </a:r>
            <a:r>
              <a:rPr lang="en-US" altLang="zh-CN" dirty="0"/>
              <a:t> node and slot information(10.129.80.49:8013</a:t>
            </a:r>
            <a:r>
              <a:rPr lang="zh-CN" altLang="zh-CN" dirty="0"/>
              <a:t>替换</a:t>
            </a:r>
            <a:r>
              <a:rPr lang="en-US" altLang="zh-CN" dirty="0"/>
              <a:t>10.129.80.49:7013)</a:t>
            </a:r>
            <a:endParaRPr lang="zh-CN" altLang="zh-CN" dirty="0"/>
          </a:p>
          <a:p>
            <a:pPr lvl="0"/>
            <a:r>
              <a:rPr lang="en-US" altLang="zh-CN" dirty="0"/>
              <a:t>Send command(10.129.80.49:8013</a:t>
            </a:r>
            <a:r>
              <a:rPr lang="en-US" altLang="zh-CN" dirty="0" smtClean="0"/>
              <a:t>)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7297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835572" y="606972"/>
            <a:ext cx="774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/>
              <a:t>命令接口调用主要涉及三个重要环节</a:t>
            </a:r>
            <a:r>
              <a:rPr lang="zh-CN" altLang="zh-CN" dirty="0" smtClean="0"/>
              <a:t>，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zh-CN" dirty="0" smtClean="0"/>
              <a:t>创建</a:t>
            </a:r>
            <a:r>
              <a:rPr lang="en-US" altLang="zh-CN" dirty="0"/>
              <a:t>socket</a:t>
            </a:r>
            <a:r>
              <a:rPr lang="zh-CN" altLang="zh-CN" dirty="0"/>
              <a:t>连接（</a:t>
            </a:r>
            <a:r>
              <a:rPr lang="en-US" altLang="zh-CN" dirty="0" err="1"/>
              <a:t>ClusterConnectionPool.make_connection</a:t>
            </a:r>
            <a:r>
              <a:rPr lang="zh-CN" altLang="zh-CN" dirty="0" smtClean="0"/>
              <a:t>）</a:t>
            </a:r>
            <a:endParaRPr lang="en-US" altLang="zh-CN" dirty="0"/>
          </a:p>
          <a:p>
            <a:r>
              <a:rPr lang="en-US" altLang="zh-CN" dirty="0" smtClean="0"/>
              <a:t>2.</a:t>
            </a:r>
            <a:r>
              <a:rPr lang="zh-CN" altLang="zh-CN" dirty="0" smtClean="0"/>
              <a:t>线程</a:t>
            </a:r>
            <a:r>
              <a:rPr lang="zh-CN" altLang="zh-CN" dirty="0"/>
              <a:t>池的</a:t>
            </a:r>
            <a:r>
              <a:rPr lang="zh-CN" altLang="zh-CN" dirty="0" smtClean="0"/>
              <a:t>维护</a:t>
            </a:r>
            <a:endParaRPr lang="en-US" altLang="zh-CN" dirty="0"/>
          </a:p>
          <a:p>
            <a:r>
              <a:rPr lang="en-US" altLang="zh-CN" dirty="0" smtClean="0"/>
              <a:t>3.</a:t>
            </a:r>
            <a:r>
              <a:rPr lang="zh-CN" altLang="zh-CN" dirty="0" smtClean="0"/>
              <a:t>命令</a:t>
            </a:r>
            <a:r>
              <a:rPr lang="zh-CN" altLang="zh-CN" dirty="0"/>
              <a:t>的</a:t>
            </a:r>
            <a:r>
              <a:rPr lang="zh-CN" altLang="zh-CN" dirty="0" smtClean="0"/>
              <a:t>执行（</a:t>
            </a:r>
            <a:r>
              <a:rPr lang="en-US" altLang="zh-CN" dirty="0" err="1"/>
              <a:t>connection.Connection.send_packed_command</a:t>
            </a:r>
            <a:r>
              <a:rPr lang="zh-CN" altLang="zh-CN" dirty="0" smtClean="0"/>
              <a:t>）</a:t>
            </a:r>
            <a:endParaRPr lang="zh-CN" altLang="zh-CN" dirty="0"/>
          </a:p>
        </p:txBody>
      </p:sp>
      <p:sp>
        <p:nvSpPr>
          <p:cNvPr id="36" name="文本框 35"/>
          <p:cNvSpPr txBox="1"/>
          <p:nvPr/>
        </p:nvSpPr>
        <p:spPr>
          <a:xfrm>
            <a:off x="835572" y="2006840"/>
            <a:ext cx="3152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Set a 1</a:t>
            </a:r>
            <a:r>
              <a:rPr lang="zh-CN" altLang="en-US" dirty="0" smtClean="0"/>
              <a:t>转换为</a:t>
            </a:r>
            <a:r>
              <a:rPr lang="en-US" altLang="zh-CN" dirty="0" err="1" smtClean="0"/>
              <a:t>Redis</a:t>
            </a:r>
            <a:r>
              <a:rPr lang="zh-CN" altLang="en-US" dirty="0" smtClean="0"/>
              <a:t>协议</a:t>
            </a:r>
            <a:endParaRPr lang="en-US" altLang="zh-CN" dirty="0"/>
          </a:p>
          <a:p>
            <a:r>
              <a:rPr lang="en-US" altLang="zh-CN" dirty="0" smtClean="0"/>
              <a:t>[</a:t>
            </a:r>
            <a:r>
              <a:rPr lang="en-US" altLang="zh-CN" dirty="0" err="1" smtClean="0"/>
              <a:t>set,a</a:t>
            </a:r>
            <a:r>
              <a:rPr lang="en-US" altLang="zh-CN" dirty="0" smtClean="0"/>
              <a:t> ,1]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450" y="2945410"/>
            <a:ext cx="2555917" cy="3690324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835572" y="3325457"/>
            <a:ext cx="4154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AOF</a:t>
            </a:r>
            <a:r>
              <a:rPr lang="zh-CN" altLang="en-US" dirty="0" smtClean="0"/>
              <a:t>分析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714" y="1887148"/>
            <a:ext cx="4561905" cy="885714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58" y="3222207"/>
            <a:ext cx="3467791" cy="1871162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6593305" y="4732421"/>
            <a:ext cx="1451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模拟客户端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43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014" y="0"/>
            <a:ext cx="52779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9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348</Words>
  <Application>Microsoft Office PowerPoint</Application>
  <PresentationFormat>宽屏</PresentationFormat>
  <Paragraphs>65</Paragraphs>
  <Slides>14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黑体</vt:lpstr>
      <vt:lpstr>宋体</vt:lpstr>
      <vt:lpstr>微软雅黑</vt:lpstr>
      <vt:lpstr>Arial</vt:lpstr>
      <vt:lpstr>Calibri</vt:lpstr>
      <vt:lpstr>Calibri Light</vt:lpstr>
      <vt:lpstr>Times New Roman</vt:lpstr>
      <vt:lpstr>Verdana</vt:lpstr>
      <vt:lpstr>Office 主题</vt:lpstr>
      <vt:lpstr>Redis 客户端和工具集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PAJK.,Ltd.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潘海龙</dc:creator>
  <cp:lastModifiedBy>柳阳</cp:lastModifiedBy>
  <cp:revision>78</cp:revision>
  <dcterms:created xsi:type="dcterms:W3CDTF">2017-05-03T06:19:35Z</dcterms:created>
  <dcterms:modified xsi:type="dcterms:W3CDTF">2018-04-25T03:13:53Z</dcterms:modified>
</cp:coreProperties>
</file>